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44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891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62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6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654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281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879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927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32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82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203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A4C37-CAE3-4A28-88C2-46D22948DA51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4F6A6-5B85-41F8-9F2C-1B2EDE37EB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439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592" y="15527"/>
            <a:ext cx="5063319" cy="244628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36478" y="298768"/>
            <a:ext cx="2979585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COORDENADAS DE REFERENCIA</a:t>
            </a:r>
            <a:endParaRPr lang="es-ES" sz="11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CuadroTexto 12"/>
          <p:cNvSpPr txBox="1"/>
          <p:nvPr/>
        </p:nvSpPr>
        <p:spPr>
          <a:xfrm rot="18336161">
            <a:off x="6683869" y="575178"/>
            <a:ext cx="1426760" cy="265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CALLE PUBLICA</a:t>
            </a:r>
            <a:endParaRPr lang="es-ES" sz="1000" b="1" dirty="0"/>
          </a:p>
        </p:txBody>
      </p:sp>
      <p:sp>
        <p:nvSpPr>
          <p:cNvPr id="14" name="Elipse 13"/>
          <p:cNvSpPr/>
          <p:nvPr/>
        </p:nvSpPr>
        <p:spPr>
          <a:xfrm>
            <a:off x="6446055" y="627424"/>
            <a:ext cx="275359" cy="375205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5792488" y="190814"/>
            <a:ext cx="1457764" cy="369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UBICACION</a:t>
            </a:r>
            <a:endParaRPr lang="es-ES" sz="1400" b="1" dirty="0"/>
          </a:p>
        </p:txBody>
      </p:sp>
      <p:sp>
        <p:nvSpPr>
          <p:cNvPr id="2" name="Rectangle 22"/>
          <p:cNvSpPr>
            <a:spLocks noChangeArrowheads="1"/>
          </p:cNvSpPr>
          <p:nvPr/>
        </p:nvSpPr>
        <p:spPr bwMode="auto">
          <a:xfrm>
            <a:off x="724513" y="12386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535936" y="766590"/>
            <a:ext cx="36017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X=526917.01  Y=9890345.83  </a:t>
            </a:r>
          </a:p>
          <a:p>
            <a:r>
              <a:rPr lang="es-ES" sz="2000" b="1" dirty="0"/>
              <a:t>X=526915.45  Y=9890333.51</a:t>
            </a:r>
          </a:p>
          <a:p>
            <a:r>
              <a:rPr lang="es-ES" sz="2000" b="1" dirty="0"/>
              <a:t>X=526896.13  Y=9890337.15 </a:t>
            </a:r>
          </a:p>
          <a:p>
            <a:r>
              <a:rPr lang="es-ES" sz="2000" b="1" dirty="0"/>
              <a:t>X=526897.39  Y=9890349.68 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36" y="2768319"/>
            <a:ext cx="4818743" cy="361405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686" y="2933886"/>
            <a:ext cx="4705737" cy="352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455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ppuu</dc:creator>
  <cp:lastModifiedBy>Manuel Antonio Mejia Sabando</cp:lastModifiedBy>
  <cp:revision>32</cp:revision>
  <dcterms:created xsi:type="dcterms:W3CDTF">2016-08-01T22:21:07Z</dcterms:created>
  <dcterms:modified xsi:type="dcterms:W3CDTF">2017-11-17T17:26:16Z</dcterms:modified>
</cp:coreProperties>
</file>